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Lst>
  <p:sldSz cx="18288000" cy="10287000"/>
  <p:notesSz cx="6858000" cy="9144000"/>
  <p:embeddedFontLst>
    <p:embeddedFont>
      <p:font typeface="Archivo Narrow Bold" charset="1" panose="020B0806020202020B04"/>
      <p:regular r:id="rId10"/>
    </p:embeddedFont>
    <p:embeddedFont>
      <p:font typeface="Archivo Narrow" charset="1" panose="020B0506020202020B04"/>
      <p:regular r:id="rId11"/>
    </p:embeddedFont>
    <p:embeddedFont>
      <p:font typeface="Open Sans" charset="1" panose="020B0606030504020204"/>
      <p:regular r:id="rId12"/>
    </p:embeddedFont>
    <p:embeddedFont>
      <p:font typeface="Glacial Indifference Bold" charset="1" panose="00000800000000000000"/>
      <p:regular r:id="rId13"/>
    </p:embeddedFont>
    <p:embeddedFont>
      <p:font typeface="Cormorant Garamond" charset="1" panose="0000050000000000000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8.pn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5.pn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2283A"/>
        </a:solidFill>
      </p:bgPr>
    </p:bg>
    <p:spTree>
      <p:nvGrpSpPr>
        <p:cNvPr id="1" name=""/>
        <p:cNvGrpSpPr/>
        <p:nvPr/>
      </p:nvGrpSpPr>
      <p:grpSpPr>
        <a:xfrm>
          <a:off x="0" y="0"/>
          <a:ext cx="0" cy="0"/>
          <a:chOff x="0" y="0"/>
          <a:chExt cx="0" cy="0"/>
        </a:xfrm>
      </p:grpSpPr>
      <p:grpSp>
        <p:nvGrpSpPr>
          <p:cNvPr name="Group 2" id="2"/>
          <p:cNvGrpSpPr/>
          <p:nvPr/>
        </p:nvGrpSpPr>
        <p:grpSpPr>
          <a:xfrm rot="0">
            <a:off x="10149707" y="3332340"/>
            <a:ext cx="8229600" cy="10287000"/>
            <a:chOff x="0" y="0"/>
            <a:chExt cx="10972800" cy="13716000"/>
          </a:xfrm>
        </p:grpSpPr>
        <p:sp>
          <p:nvSpPr>
            <p:cNvPr name="Freeform 3" id="3"/>
            <p:cNvSpPr/>
            <p:nvPr/>
          </p:nvSpPr>
          <p:spPr>
            <a:xfrm flipH="false" flipV="false" rot="0">
              <a:off x="0" y="0"/>
              <a:ext cx="10972800" cy="13716000"/>
            </a:xfrm>
            <a:custGeom>
              <a:avLst/>
              <a:gdLst/>
              <a:ahLst/>
              <a:cxnLst/>
              <a:rect r="r" b="b" t="t" l="l"/>
              <a:pathLst>
                <a:path h="13716000" w="10972800">
                  <a:moveTo>
                    <a:pt x="0" y="0"/>
                  </a:moveTo>
                  <a:lnTo>
                    <a:pt x="10972800" y="0"/>
                  </a:lnTo>
                  <a:lnTo>
                    <a:pt x="109728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0603382" y="3959571"/>
            <a:ext cx="7226027" cy="9032529"/>
            <a:chOff x="0" y="0"/>
            <a:chExt cx="9634703" cy="12043372"/>
          </a:xfrm>
        </p:grpSpPr>
        <p:sp>
          <p:nvSpPr>
            <p:cNvPr name="Freeform 5" id="5"/>
            <p:cNvSpPr/>
            <p:nvPr/>
          </p:nvSpPr>
          <p:spPr>
            <a:xfrm flipH="false" flipV="false" rot="0">
              <a:off x="0" y="0"/>
              <a:ext cx="9634728" cy="12043410"/>
            </a:xfrm>
            <a:custGeom>
              <a:avLst/>
              <a:gdLst/>
              <a:ahLst/>
              <a:cxnLst/>
              <a:rect r="r" b="b" t="t" l="l"/>
              <a:pathLst>
                <a:path h="12043410" w="9634728">
                  <a:moveTo>
                    <a:pt x="0" y="0"/>
                  </a:moveTo>
                  <a:lnTo>
                    <a:pt x="9634728" y="0"/>
                  </a:lnTo>
                  <a:lnTo>
                    <a:pt x="9634728" y="12043410"/>
                  </a:lnTo>
                  <a:lnTo>
                    <a:pt x="0" y="12043410"/>
                  </a:lnTo>
                  <a:lnTo>
                    <a:pt x="0" y="0"/>
                  </a:lnTo>
                  <a:close/>
                </a:path>
              </a:pathLst>
            </a:custGeom>
            <a:blipFill>
              <a:blip r:embed="rId2"/>
              <a:stretch>
                <a:fillRect l="0" t="0" r="0" b="0"/>
              </a:stretch>
            </a:blipFill>
          </p:spPr>
        </p:sp>
      </p:grpSp>
      <p:grpSp>
        <p:nvGrpSpPr>
          <p:cNvPr name="Group 6" id="6"/>
          <p:cNvGrpSpPr/>
          <p:nvPr/>
        </p:nvGrpSpPr>
        <p:grpSpPr>
          <a:xfrm rot="0">
            <a:off x="0" y="0"/>
            <a:ext cx="11033112" cy="10287000"/>
            <a:chOff x="0" y="0"/>
            <a:chExt cx="14710816" cy="13716000"/>
          </a:xfrm>
        </p:grpSpPr>
        <p:sp>
          <p:nvSpPr>
            <p:cNvPr name="Freeform 7" id="7"/>
            <p:cNvSpPr/>
            <p:nvPr/>
          </p:nvSpPr>
          <p:spPr>
            <a:xfrm flipH="false" flipV="false" rot="0">
              <a:off x="0" y="0"/>
              <a:ext cx="14710842" cy="13716000"/>
            </a:xfrm>
            <a:custGeom>
              <a:avLst/>
              <a:gdLst/>
              <a:ahLst/>
              <a:cxnLst/>
              <a:rect r="r" b="b" t="t" l="l"/>
              <a:pathLst>
                <a:path h="13716000" w="14710842">
                  <a:moveTo>
                    <a:pt x="0" y="0"/>
                  </a:moveTo>
                  <a:lnTo>
                    <a:pt x="14710842" y="0"/>
                  </a:lnTo>
                  <a:lnTo>
                    <a:pt x="14710842" y="13716000"/>
                  </a:lnTo>
                  <a:lnTo>
                    <a:pt x="0" y="13716000"/>
                  </a:lnTo>
                  <a:close/>
                </a:path>
              </a:pathLst>
            </a:custGeom>
            <a:solidFill>
              <a:srgbClr val="C3A66C"/>
            </a:solidFill>
          </p:spPr>
        </p:sp>
      </p:grpSp>
      <p:sp>
        <p:nvSpPr>
          <p:cNvPr name="TextBox 8" id="8"/>
          <p:cNvSpPr txBox="true"/>
          <p:nvPr/>
        </p:nvSpPr>
        <p:spPr>
          <a:xfrm rot="0">
            <a:off x="773119" y="612206"/>
            <a:ext cx="7553289" cy="362602"/>
          </a:xfrm>
          <a:prstGeom prst="rect">
            <a:avLst/>
          </a:prstGeom>
        </p:spPr>
        <p:txBody>
          <a:bodyPr anchor="t" rtlCol="false" tIns="0" lIns="0" bIns="0" rIns="0">
            <a:spAutoFit/>
          </a:bodyPr>
          <a:lstStyle/>
          <a:p>
            <a:pPr algn="l">
              <a:lnSpc>
                <a:spcPts val="2874"/>
              </a:lnSpc>
            </a:pPr>
            <a:r>
              <a:rPr lang="en-US" b="true" sz="2149" spc="248">
                <a:solidFill>
                  <a:srgbClr val="FFFFFF"/>
                </a:solidFill>
                <a:latin typeface="Archivo Narrow Bold"/>
                <a:ea typeface="Archivo Narrow Bold"/>
                <a:cs typeface="Archivo Narrow Bold"/>
                <a:sym typeface="Archivo Narrow Bold"/>
              </a:rPr>
              <a:t>V - CONGRESSO MÉDICO ESTUDANTIL DE FRANCA</a:t>
            </a:r>
          </a:p>
        </p:txBody>
      </p:sp>
      <p:grpSp>
        <p:nvGrpSpPr>
          <p:cNvPr name="Group 9" id="9"/>
          <p:cNvGrpSpPr/>
          <p:nvPr/>
        </p:nvGrpSpPr>
        <p:grpSpPr>
          <a:xfrm rot="0">
            <a:off x="1028700" y="3879112"/>
            <a:ext cx="7037540" cy="2528775"/>
            <a:chOff x="0" y="0"/>
            <a:chExt cx="8128000" cy="2920606"/>
          </a:xfrm>
        </p:grpSpPr>
        <p:sp>
          <p:nvSpPr>
            <p:cNvPr name="Freeform 10" id="10" descr="preencoded.png"/>
            <p:cNvSpPr/>
            <p:nvPr/>
          </p:nvSpPr>
          <p:spPr>
            <a:xfrm flipH="false" flipV="false" rot="0">
              <a:off x="0" y="0"/>
              <a:ext cx="8128000" cy="2920619"/>
            </a:xfrm>
            <a:custGeom>
              <a:avLst/>
              <a:gdLst/>
              <a:ahLst/>
              <a:cxnLst/>
              <a:rect r="r" b="b" t="t" l="l"/>
              <a:pathLst>
                <a:path h="2920619" w="8128000">
                  <a:moveTo>
                    <a:pt x="0" y="0"/>
                  </a:moveTo>
                  <a:lnTo>
                    <a:pt x="8128000" y="0"/>
                  </a:lnTo>
                  <a:lnTo>
                    <a:pt x="8128000" y="2920619"/>
                  </a:lnTo>
                  <a:lnTo>
                    <a:pt x="0" y="2920619"/>
                  </a:lnTo>
                  <a:lnTo>
                    <a:pt x="0" y="0"/>
                  </a:lnTo>
                  <a:close/>
                </a:path>
              </a:pathLst>
            </a:custGeom>
            <a:blipFill>
              <a:blip r:embed="rId3"/>
              <a:stretch>
                <a:fillRect l="0" t="-2" r="0" b="-1"/>
              </a:stretch>
            </a:blipFill>
          </p:spPr>
        </p:sp>
      </p:grpSp>
      <p:sp>
        <p:nvSpPr>
          <p:cNvPr name="TextBox 11" id="11"/>
          <p:cNvSpPr txBox="true"/>
          <p:nvPr/>
        </p:nvSpPr>
        <p:spPr>
          <a:xfrm rot="0">
            <a:off x="1173956" y="7048924"/>
            <a:ext cx="9747628" cy="196853"/>
          </a:xfrm>
          <a:prstGeom prst="rect">
            <a:avLst/>
          </a:prstGeom>
        </p:spPr>
        <p:txBody>
          <a:bodyPr anchor="t" rtlCol="false" tIns="0" lIns="0" bIns="0" rIns="0">
            <a:spAutoFit/>
          </a:bodyPr>
          <a:lstStyle/>
          <a:p>
            <a:pPr algn="l">
              <a:lnSpc>
                <a:spcPts val="1856"/>
              </a:lnSpc>
            </a:pPr>
            <a:r>
              <a:rPr lang="en-US" b="true" sz="2100" spc="374">
                <a:solidFill>
                  <a:srgbClr val="1F4866"/>
                </a:solidFill>
                <a:latin typeface="Archivo Narrow Bold"/>
                <a:ea typeface="Archivo Narrow Bold"/>
                <a:cs typeface="Archivo Narrow Bold"/>
                <a:sym typeface="Archivo Narrow Bold"/>
              </a:rPr>
              <a:t>17 </a:t>
            </a:r>
            <a:r>
              <a:rPr lang="en-US" b="true" sz="2100" spc="374">
                <a:solidFill>
                  <a:srgbClr val="FFFDFF"/>
                </a:solidFill>
                <a:latin typeface="Archivo Narrow Bold"/>
                <a:ea typeface="Archivo Narrow Bold"/>
                <a:cs typeface="Archivo Narrow Bold"/>
                <a:sym typeface="Archivo Narrow Bold"/>
              </a:rPr>
              <a:t>A </a:t>
            </a:r>
            <a:r>
              <a:rPr lang="en-US" b="true" sz="2100" spc="374">
                <a:solidFill>
                  <a:srgbClr val="1F4866"/>
                </a:solidFill>
                <a:latin typeface="Archivo Narrow Bold"/>
                <a:ea typeface="Archivo Narrow Bold"/>
                <a:cs typeface="Archivo Narrow Bold"/>
                <a:sym typeface="Archivo Narrow Bold"/>
              </a:rPr>
              <a:t>19 </a:t>
            </a:r>
            <a:r>
              <a:rPr lang="en-US" b="true" sz="2100" spc="374">
                <a:solidFill>
                  <a:srgbClr val="FFFDFF"/>
                </a:solidFill>
                <a:latin typeface="Archivo Narrow Bold"/>
                <a:ea typeface="Archivo Narrow Bold"/>
                <a:cs typeface="Archivo Narrow Bold"/>
                <a:sym typeface="Archivo Narrow Bold"/>
              </a:rPr>
              <a:t>DE </a:t>
            </a:r>
            <a:r>
              <a:rPr lang="en-US" b="true" sz="2100" spc="374">
                <a:solidFill>
                  <a:srgbClr val="1F4866"/>
                </a:solidFill>
                <a:latin typeface="Archivo Narrow Bold"/>
                <a:ea typeface="Archivo Narrow Bold"/>
                <a:cs typeface="Archivo Narrow Bold"/>
                <a:sym typeface="Archivo Narrow Bold"/>
              </a:rPr>
              <a:t>SETEMBRO </a:t>
            </a:r>
            <a:r>
              <a:rPr lang="en-US" b="true" sz="2100" spc="374">
                <a:solidFill>
                  <a:srgbClr val="FFFDFF"/>
                </a:solidFill>
                <a:latin typeface="Archivo Narrow Bold"/>
                <a:ea typeface="Archivo Narrow Bold"/>
                <a:cs typeface="Archivo Narrow Bold"/>
                <a:sym typeface="Archivo Narrow Bold"/>
              </a:rPr>
              <a:t>DE </a:t>
            </a:r>
            <a:r>
              <a:rPr lang="en-US" b="true" sz="2100" spc="374">
                <a:solidFill>
                  <a:srgbClr val="1F4866"/>
                </a:solidFill>
                <a:latin typeface="Archivo Narrow Bold"/>
                <a:ea typeface="Archivo Narrow Bold"/>
                <a:cs typeface="Archivo Narrow Bold"/>
                <a:sym typeface="Archivo Narrow Bold"/>
              </a:rPr>
              <a:t>2026</a:t>
            </a:r>
          </a:p>
        </p:txBody>
      </p:sp>
      <p:grpSp>
        <p:nvGrpSpPr>
          <p:cNvPr name="Group 12" id="12"/>
          <p:cNvGrpSpPr/>
          <p:nvPr/>
        </p:nvGrpSpPr>
        <p:grpSpPr>
          <a:xfrm rot="0">
            <a:off x="10736740" y="0"/>
            <a:ext cx="7551117" cy="10287000"/>
            <a:chOff x="0" y="0"/>
            <a:chExt cx="10068156" cy="13716000"/>
          </a:xfrm>
        </p:grpSpPr>
        <p:sp>
          <p:nvSpPr>
            <p:cNvPr name="Freeform 13" id="13"/>
            <p:cNvSpPr/>
            <p:nvPr/>
          </p:nvSpPr>
          <p:spPr>
            <a:xfrm flipH="false" flipV="false" rot="0">
              <a:off x="0" y="0"/>
              <a:ext cx="10068194" cy="13716000"/>
            </a:xfrm>
            <a:custGeom>
              <a:avLst/>
              <a:gdLst/>
              <a:ahLst/>
              <a:cxnLst/>
              <a:rect r="r" b="b" t="t" l="l"/>
              <a:pathLst>
                <a:path h="13716000" w="10068194">
                  <a:moveTo>
                    <a:pt x="0" y="0"/>
                  </a:moveTo>
                  <a:lnTo>
                    <a:pt x="10068194" y="0"/>
                  </a:lnTo>
                  <a:lnTo>
                    <a:pt x="10068194" y="13716000"/>
                  </a:lnTo>
                  <a:lnTo>
                    <a:pt x="0" y="13716000"/>
                  </a:lnTo>
                  <a:close/>
                </a:path>
              </a:pathLst>
            </a:custGeom>
            <a:solidFill>
              <a:srgbClr val="1F4866"/>
            </a:solidFill>
          </p:spPr>
        </p:sp>
      </p:grpSp>
      <p:grpSp>
        <p:nvGrpSpPr>
          <p:cNvPr name="Group 14" id="14"/>
          <p:cNvGrpSpPr/>
          <p:nvPr/>
        </p:nvGrpSpPr>
        <p:grpSpPr>
          <a:xfrm rot="0">
            <a:off x="11426874" y="3218040"/>
            <a:ext cx="6046441" cy="9525"/>
            <a:chOff x="0" y="0"/>
            <a:chExt cx="8061922" cy="12700"/>
          </a:xfrm>
        </p:grpSpPr>
        <p:sp>
          <p:nvSpPr>
            <p:cNvPr name="Freeform 15" id="15"/>
            <p:cNvSpPr/>
            <p:nvPr/>
          </p:nvSpPr>
          <p:spPr>
            <a:xfrm flipH="false" flipV="false" rot="0">
              <a:off x="0" y="0"/>
              <a:ext cx="8061960" cy="12700"/>
            </a:xfrm>
            <a:custGeom>
              <a:avLst/>
              <a:gdLst/>
              <a:ahLst/>
              <a:cxnLst/>
              <a:rect r="r" b="b" t="t" l="l"/>
              <a:pathLst>
                <a:path h="12700" w="8061960">
                  <a:moveTo>
                    <a:pt x="0" y="0"/>
                  </a:moveTo>
                  <a:lnTo>
                    <a:pt x="8061960" y="0"/>
                  </a:lnTo>
                  <a:lnTo>
                    <a:pt x="8061960" y="12700"/>
                  </a:lnTo>
                  <a:lnTo>
                    <a:pt x="0" y="12700"/>
                  </a:lnTo>
                  <a:close/>
                </a:path>
              </a:pathLst>
            </a:custGeom>
            <a:solidFill>
              <a:srgbClr val="FFFDFF">
                <a:alpha val="20000"/>
              </a:srgbClr>
            </a:solidFill>
          </p:spPr>
        </p:sp>
      </p:grpSp>
      <p:sp>
        <p:nvSpPr>
          <p:cNvPr name="TextBox 16" id="16"/>
          <p:cNvSpPr txBox="true"/>
          <p:nvPr/>
        </p:nvSpPr>
        <p:spPr>
          <a:xfrm rot="0">
            <a:off x="11426874" y="3845271"/>
            <a:ext cx="6177029" cy="613982"/>
          </a:xfrm>
          <a:prstGeom prst="rect">
            <a:avLst/>
          </a:prstGeom>
        </p:spPr>
        <p:txBody>
          <a:bodyPr anchor="t" rtlCol="false" tIns="0" lIns="0" bIns="0" rIns="0">
            <a:spAutoFit/>
          </a:bodyPr>
          <a:lstStyle/>
          <a:p>
            <a:pPr algn="ctr">
              <a:lnSpc>
                <a:spcPts val="4900"/>
              </a:lnSpc>
            </a:pPr>
            <a:r>
              <a:rPr lang="en-US" sz="3300">
                <a:solidFill>
                  <a:srgbClr val="FFFDFF"/>
                </a:solidFill>
                <a:latin typeface="Archivo Narrow"/>
                <a:ea typeface="Archivo Narrow"/>
                <a:cs typeface="Archivo Narrow"/>
                <a:sym typeface="Archivo Narrow"/>
              </a:rPr>
              <a:t>Da prevenção à alta complexidade</a:t>
            </a:r>
          </a:p>
        </p:txBody>
      </p:sp>
      <p:grpSp>
        <p:nvGrpSpPr>
          <p:cNvPr name="Group 17" id="17"/>
          <p:cNvGrpSpPr/>
          <p:nvPr/>
        </p:nvGrpSpPr>
        <p:grpSpPr>
          <a:xfrm rot="0">
            <a:off x="11492168" y="4778592"/>
            <a:ext cx="6046441" cy="9525"/>
            <a:chOff x="0" y="0"/>
            <a:chExt cx="8061922" cy="12700"/>
          </a:xfrm>
        </p:grpSpPr>
        <p:sp>
          <p:nvSpPr>
            <p:cNvPr name="Freeform 18" id="18"/>
            <p:cNvSpPr/>
            <p:nvPr/>
          </p:nvSpPr>
          <p:spPr>
            <a:xfrm flipH="false" flipV="false" rot="0">
              <a:off x="0" y="0"/>
              <a:ext cx="8061960" cy="12700"/>
            </a:xfrm>
            <a:custGeom>
              <a:avLst/>
              <a:gdLst/>
              <a:ahLst/>
              <a:cxnLst/>
              <a:rect r="r" b="b" t="t" l="l"/>
              <a:pathLst>
                <a:path h="12700" w="8061960">
                  <a:moveTo>
                    <a:pt x="0" y="0"/>
                  </a:moveTo>
                  <a:lnTo>
                    <a:pt x="8061960" y="0"/>
                  </a:lnTo>
                  <a:lnTo>
                    <a:pt x="8061960" y="12700"/>
                  </a:lnTo>
                  <a:lnTo>
                    <a:pt x="0" y="12700"/>
                  </a:lnTo>
                  <a:close/>
                </a:path>
              </a:pathLst>
            </a:custGeom>
            <a:solidFill>
              <a:srgbClr val="FFFDFF">
                <a:alpha val="20000"/>
              </a:srgbClr>
            </a:solidFill>
          </p:spPr>
        </p:sp>
      </p:grpSp>
      <p:grpSp>
        <p:nvGrpSpPr>
          <p:cNvPr name="Group 19" id="19"/>
          <p:cNvGrpSpPr/>
          <p:nvPr/>
        </p:nvGrpSpPr>
        <p:grpSpPr>
          <a:xfrm rot="0">
            <a:off x="15262489" y="650306"/>
            <a:ext cx="2381250" cy="577606"/>
            <a:chOff x="0" y="0"/>
            <a:chExt cx="3175000" cy="770141"/>
          </a:xfrm>
        </p:grpSpPr>
        <p:sp>
          <p:nvSpPr>
            <p:cNvPr name="Freeform 20" id="20" descr="preencoded.png"/>
            <p:cNvSpPr/>
            <p:nvPr/>
          </p:nvSpPr>
          <p:spPr>
            <a:xfrm flipH="false" flipV="false" rot="0">
              <a:off x="0" y="0"/>
              <a:ext cx="3175000" cy="770128"/>
            </a:xfrm>
            <a:custGeom>
              <a:avLst/>
              <a:gdLst/>
              <a:ahLst/>
              <a:cxnLst/>
              <a:rect r="r" b="b" t="t" l="l"/>
              <a:pathLst>
                <a:path h="770128" w="3175000">
                  <a:moveTo>
                    <a:pt x="0" y="0"/>
                  </a:moveTo>
                  <a:lnTo>
                    <a:pt x="3175000" y="0"/>
                  </a:lnTo>
                  <a:lnTo>
                    <a:pt x="3175000" y="770128"/>
                  </a:lnTo>
                  <a:lnTo>
                    <a:pt x="0" y="770128"/>
                  </a:lnTo>
                  <a:lnTo>
                    <a:pt x="0" y="0"/>
                  </a:lnTo>
                  <a:close/>
                </a:path>
              </a:pathLst>
            </a:custGeom>
            <a:blipFill>
              <a:blip r:embed="rId4"/>
              <a:stretch>
                <a:fillRect l="0" t="-8" r="0" b="-9"/>
              </a:stretch>
            </a:blipFill>
          </p:spPr>
        </p:sp>
      </p:grpSp>
      <p:grpSp>
        <p:nvGrpSpPr>
          <p:cNvPr name="Group 21" id="21"/>
          <p:cNvGrpSpPr/>
          <p:nvPr/>
        </p:nvGrpSpPr>
        <p:grpSpPr>
          <a:xfrm rot="0">
            <a:off x="16932680" y="9057922"/>
            <a:ext cx="875048" cy="857642"/>
            <a:chOff x="0" y="0"/>
            <a:chExt cx="1397000" cy="1369212"/>
          </a:xfrm>
        </p:grpSpPr>
        <p:sp>
          <p:nvSpPr>
            <p:cNvPr name="Freeform 22" id="22" descr="preencoded.png"/>
            <p:cNvSpPr/>
            <p:nvPr/>
          </p:nvSpPr>
          <p:spPr>
            <a:xfrm flipH="false" flipV="false" rot="0">
              <a:off x="0" y="0"/>
              <a:ext cx="1397000" cy="1369187"/>
            </a:xfrm>
            <a:custGeom>
              <a:avLst/>
              <a:gdLst/>
              <a:ahLst/>
              <a:cxnLst/>
              <a:rect r="r" b="b" t="t" l="l"/>
              <a:pathLst>
                <a:path h="1369187" w="1397000">
                  <a:moveTo>
                    <a:pt x="0" y="0"/>
                  </a:moveTo>
                  <a:lnTo>
                    <a:pt x="1397000" y="0"/>
                  </a:lnTo>
                  <a:lnTo>
                    <a:pt x="1397000" y="1369187"/>
                  </a:lnTo>
                  <a:lnTo>
                    <a:pt x="0" y="1369187"/>
                  </a:lnTo>
                  <a:lnTo>
                    <a:pt x="0" y="0"/>
                  </a:lnTo>
                  <a:close/>
                </a:path>
              </a:pathLst>
            </a:custGeom>
            <a:blipFill>
              <a:blip r:embed="rId5"/>
              <a:stretch>
                <a:fillRect l="0" t="-2" r="0" b="-5"/>
              </a:stretch>
            </a:blipFill>
          </p:spPr>
        </p:sp>
      </p:grpSp>
      <p:grpSp>
        <p:nvGrpSpPr>
          <p:cNvPr name="Group 23" id="23"/>
          <p:cNvGrpSpPr/>
          <p:nvPr/>
        </p:nvGrpSpPr>
        <p:grpSpPr>
          <a:xfrm rot="0">
            <a:off x="11286969" y="6694636"/>
            <a:ext cx="5391855" cy="3220928"/>
            <a:chOff x="0" y="0"/>
            <a:chExt cx="7767320" cy="4639958"/>
          </a:xfrm>
        </p:grpSpPr>
        <p:sp>
          <p:nvSpPr>
            <p:cNvPr name="Freeform 24" id="24" descr="preencoded.png"/>
            <p:cNvSpPr/>
            <p:nvPr/>
          </p:nvSpPr>
          <p:spPr>
            <a:xfrm flipH="false" flipV="false" rot="0">
              <a:off x="0" y="0"/>
              <a:ext cx="7767320" cy="4639945"/>
            </a:xfrm>
            <a:custGeom>
              <a:avLst/>
              <a:gdLst/>
              <a:ahLst/>
              <a:cxnLst/>
              <a:rect r="r" b="b" t="t" l="l"/>
              <a:pathLst>
                <a:path h="4639945" w="7767320">
                  <a:moveTo>
                    <a:pt x="0" y="0"/>
                  </a:moveTo>
                  <a:lnTo>
                    <a:pt x="7767320" y="0"/>
                  </a:lnTo>
                  <a:lnTo>
                    <a:pt x="7767320" y="4639945"/>
                  </a:lnTo>
                  <a:lnTo>
                    <a:pt x="0" y="4639945"/>
                  </a:lnTo>
                  <a:lnTo>
                    <a:pt x="0" y="0"/>
                  </a:lnTo>
                  <a:close/>
                </a:path>
              </a:pathLst>
            </a:custGeom>
            <a:blipFill>
              <a:blip r:embed="rId6"/>
              <a:stretch>
                <a:fillRect l="0" t="0" r="0" b="-1"/>
              </a:stretch>
            </a:blipFill>
            <a:ln cap="sq">
              <a:noFill/>
              <a:prstDash val="solid"/>
              <a:miter/>
            </a:ln>
          </p:spPr>
        </p:sp>
      </p:grpSp>
      <p:sp>
        <p:nvSpPr>
          <p:cNvPr name="AutoShape 25" id="25"/>
          <p:cNvSpPr/>
          <p:nvPr/>
        </p:nvSpPr>
        <p:spPr>
          <a:xfrm flipV="true">
            <a:off x="1101328" y="6762915"/>
            <a:ext cx="1487008" cy="0"/>
          </a:xfrm>
          <a:prstGeom prst="line">
            <a:avLst/>
          </a:prstGeom>
          <a:ln cap="flat" w="38100">
            <a:solidFill>
              <a:srgbClr val="FFFFFF"/>
            </a:solidFill>
            <a:prstDash val="solid"/>
            <a:headEnd type="none" len="sm" w="sm"/>
            <a:tailEnd type="none" len="sm" w="sm"/>
          </a:ln>
        </p:spPr>
      </p:sp>
      <p:sp>
        <p:nvSpPr>
          <p:cNvPr name="TextBox 26" id="26"/>
          <p:cNvSpPr txBox="true"/>
          <p:nvPr/>
        </p:nvSpPr>
        <p:spPr>
          <a:xfrm rot="0">
            <a:off x="11296286" y="3304642"/>
            <a:ext cx="6177029" cy="511178"/>
          </a:xfrm>
          <a:prstGeom prst="rect">
            <a:avLst/>
          </a:prstGeom>
        </p:spPr>
        <p:txBody>
          <a:bodyPr anchor="t" rtlCol="false" tIns="0" lIns="0" bIns="0" rIns="0">
            <a:spAutoFit/>
          </a:bodyPr>
          <a:lstStyle/>
          <a:p>
            <a:pPr algn="ctr">
              <a:lnSpc>
                <a:spcPts val="3240"/>
              </a:lnSpc>
            </a:pPr>
            <a:r>
              <a:rPr lang="en-US" b="true" sz="2250" spc="299">
                <a:solidFill>
                  <a:srgbClr val="C3A66C"/>
                </a:solidFill>
                <a:latin typeface="Archivo Narrow Bold"/>
                <a:ea typeface="Archivo Narrow Bold"/>
                <a:cs typeface="Archivo Narrow Bold"/>
                <a:sym typeface="Archivo Narrow Bold"/>
              </a:rPr>
              <a:t>ATUALIDADES E EQUIDADE</a:t>
            </a:r>
          </a:p>
        </p:txBody>
      </p:sp>
      <p:sp>
        <p:nvSpPr>
          <p:cNvPr name="TextBox 27" id="27"/>
          <p:cNvSpPr txBox="true"/>
          <p:nvPr/>
        </p:nvSpPr>
        <p:spPr>
          <a:xfrm rot="0">
            <a:off x="1028700" y="9137494"/>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FFFDFF"/>
                </a:solidFill>
                <a:latin typeface="Open Sans"/>
                <a:ea typeface="Open Sans"/>
                <a:cs typeface="Open Sans"/>
                <a:sym typeface="Open Sans"/>
              </a:rPr>
              <a:t>1</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FDFF"/>
        </a:solidFill>
      </p:bgPr>
    </p:bg>
    <p:spTree>
      <p:nvGrpSpPr>
        <p:cNvPr id="1" name=""/>
        <p:cNvGrpSpPr/>
        <p:nvPr/>
      </p:nvGrpSpPr>
      <p:grpSpPr>
        <a:xfrm>
          <a:off x="0" y="0"/>
          <a:ext cx="0" cy="0"/>
          <a:chOff x="0" y="0"/>
          <a:chExt cx="0" cy="0"/>
        </a:xfrm>
      </p:grpSpPr>
      <p:grpSp>
        <p:nvGrpSpPr>
          <p:cNvPr name="Group 2" id="2"/>
          <p:cNvGrpSpPr/>
          <p:nvPr/>
        </p:nvGrpSpPr>
        <p:grpSpPr>
          <a:xfrm rot="0">
            <a:off x="12552199" y="6654632"/>
            <a:ext cx="5825490" cy="3479968"/>
            <a:chOff x="0" y="0"/>
            <a:chExt cx="7767320" cy="4639958"/>
          </a:xfrm>
        </p:grpSpPr>
        <p:sp>
          <p:nvSpPr>
            <p:cNvPr name="Freeform 3" id="3" descr="preencoded.png"/>
            <p:cNvSpPr/>
            <p:nvPr/>
          </p:nvSpPr>
          <p:spPr>
            <a:xfrm flipH="false" flipV="false" rot="0">
              <a:off x="0" y="0"/>
              <a:ext cx="7767320" cy="4639945"/>
            </a:xfrm>
            <a:custGeom>
              <a:avLst/>
              <a:gdLst/>
              <a:ahLst/>
              <a:cxnLst/>
              <a:rect r="r" b="b" t="t" l="l"/>
              <a:pathLst>
                <a:path h="4639945" w="7767320">
                  <a:moveTo>
                    <a:pt x="0" y="0"/>
                  </a:moveTo>
                  <a:lnTo>
                    <a:pt x="7767320" y="0"/>
                  </a:lnTo>
                  <a:lnTo>
                    <a:pt x="7767320" y="4639945"/>
                  </a:lnTo>
                  <a:lnTo>
                    <a:pt x="0" y="4639945"/>
                  </a:lnTo>
                  <a:lnTo>
                    <a:pt x="0" y="0"/>
                  </a:lnTo>
                  <a:close/>
                </a:path>
              </a:pathLst>
            </a:custGeom>
            <a:blipFill>
              <a:blip r:embed="rId2"/>
              <a:stretch>
                <a:fillRect l="0" t="0" r="0" b="-1"/>
              </a:stretch>
            </a:blipFill>
          </p:spPr>
        </p:sp>
      </p:grpSp>
      <p:grpSp>
        <p:nvGrpSpPr>
          <p:cNvPr name="Group 4" id="4"/>
          <p:cNvGrpSpPr/>
          <p:nvPr/>
        </p:nvGrpSpPr>
        <p:grpSpPr>
          <a:xfrm rot="0">
            <a:off x="1047750" y="3830984"/>
            <a:ext cx="723900" cy="57150"/>
            <a:chOff x="0" y="0"/>
            <a:chExt cx="965200" cy="76200"/>
          </a:xfrm>
        </p:grpSpPr>
        <p:sp>
          <p:nvSpPr>
            <p:cNvPr name="Freeform 5" id="5"/>
            <p:cNvSpPr/>
            <p:nvPr/>
          </p:nvSpPr>
          <p:spPr>
            <a:xfrm flipH="false" flipV="false" rot="0">
              <a:off x="0" y="0"/>
              <a:ext cx="965200" cy="76200"/>
            </a:xfrm>
            <a:custGeom>
              <a:avLst/>
              <a:gdLst/>
              <a:ahLst/>
              <a:cxnLst/>
              <a:rect r="r" b="b" t="t" l="l"/>
              <a:pathLst>
                <a:path h="76200" w="965200">
                  <a:moveTo>
                    <a:pt x="0" y="0"/>
                  </a:moveTo>
                  <a:lnTo>
                    <a:pt x="965200" y="0"/>
                  </a:lnTo>
                  <a:lnTo>
                    <a:pt x="965200" y="76200"/>
                  </a:lnTo>
                  <a:lnTo>
                    <a:pt x="0" y="76200"/>
                  </a:lnTo>
                  <a:close/>
                </a:path>
              </a:pathLst>
            </a:custGeom>
            <a:solidFill>
              <a:srgbClr val="D5213A"/>
            </a:solidFill>
          </p:spPr>
        </p:sp>
      </p:grpSp>
      <p:grpSp>
        <p:nvGrpSpPr>
          <p:cNvPr name="Group 6" id="6"/>
          <p:cNvGrpSpPr/>
          <p:nvPr/>
        </p:nvGrpSpPr>
        <p:grpSpPr>
          <a:xfrm rot="0">
            <a:off x="0" y="10134600"/>
            <a:ext cx="10241166" cy="232410"/>
            <a:chOff x="0" y="0"/>
            <a:chExt cx="13654888" cy="309880"/>
          </a:xfrm>
        </p:grpSpPr>
        <p:sp>
          <p:nvSpPr>
            <p:cNvPr name="Freeform 7" id="7"/>
            <p:cNvSpPr/>
            <p:nvPr/>
          </p:nvSpPr>
          <p:spPr>
            <a:xfrm flipH="false" flipV="false" rot="0">
              <a:off x="0" y="0"/>
              <a:ext cx="13654912" cy="309880"/>
            </a:xfrm>
            <a:custGeom>
              <a:avLst/>
              <a:gdLst/>
              <a:ahLst/>
              <a:cxnLst/>
              <a:rect r="r" b="b" t="t" l="l"/>
              <a:pathLst>
                <a:path h="309880" w="13654912">
                  <a:moveTo>
                    <a:pt x="0" y="0"/>
                  </a:moveTo>
                  <a:lnTo>
                    <a:pt x="13654912" y="0"/>
                  </a:lnTo>
                  <a:lnTo>
                    <a:pt x="13654912" y="309880"/>
                  </a:lnTo>
                  <a:lnTo>
                    <a:pt x="0" y="309880"/>
                  </a:lnTo>
                  <a:close/>
                </a:path>
              </a:pathLst>
            </a:custGeom>
            <a:solidFill>
              <a:srgbClr val="C3A66C"/>
            </a:solidFill>
          </p:spPr>
        </p:sp>
      </p:grpSp>
      <p:grpSp>
        <p:nvGrpSpPr>
          <p:cNvPr name="Group 8" id="8"/>
          <p:cNvGrpSpPr/>
          <p:nvPr/>
        </p:nvGrpSpPr>
        <p:grpSpPr>
          <a:xfrm rot="0">
            <a:off x="10241166" y="10134600"/>
            <a:ext cx="2194474" cy="232410"/>
            <a:chOff x="0" y="0"/>
            <a:chExt cx="2925966" cy="309880"/>
          </a:xfrm>
        </p:grpSpPr>
        <p:sp>
          <p:nvSpPr>
            <p:cNvPr name="Freeform 9" id="9"/>
            <p:cNvSpPr/>
            <p:nvPr/>
          </p:nvSpPr>
          <p:spPr>
            <a:xfrm flipH="false" flipV="false" rot="0">
              <a:off x="0" y="0"/>
              <a:ext cx="2925953" cy="309880"/>
            </a:xfrm>
            <a:custGeom>
              <a:avLst/>
              <a:gdLst/>
              <a:ahLst/>
              <a:cxnLst/>
              <a:rect r="r" b="b" t="t" l="l"/>
              <a:pathLst>
                <a:path h="309880" w="2925953">
                  <a:moveTo>
                    <a:pt x="0" y="0"/>
                  </a:moveTo>
                  <a:lnTo>
                    <a:pt x="2925953" y="0"/>
                  </a:lnTo>
                  <a:lnTo>
                    <a:pt x="2925953" y="309880"/>
                  </a:lnTo>
                  <a:lnTo>
                    <a:pt x="0" y="309880"/>
                  </a:lnTo>
                  <a:close/>
                </a:path>
              </a:pathLst>
            </a:custGeom>
            <a:solidFill>
              <a:srgbClr val="D5213A"/>
            </a:solidFill>
          </p:spPr>
        </p:sp>
      </p:grpSp>
      <p:grpSp>
        <p:nvGrpSpPr>
          <p:cNvPr name="Group 10" id="10"/>
          <p:cNvGrpSpPr/>
          <p:nvPr/>
        </p:nvGrpSpPr>
        <p:grpSpPr>
          <a:xfrm rot="0">
            <a:off x="12435630" y="10134600"/>
            <a:ext cx="5852370" cy="232410"/>
            <a:chOff x="0" y="0"/>
            <a:chExt cx="7803159" cy="309880"/>
          </a:xfrm>
        </p:grpSpPr>
        <p:sp>
          <p:nvSpPr>
            <p:cNvPr name="Freeform 11" id="11"/>
            <p:cNvSpPr/>
            <p:nvPr/>
          </p:nvSpPr>
          <p:spPr>
            <a:xfrm flipH="false" flipV="false" rot="0">
              <a:off x="0" y="0"/>
              <a:ext cx="7803134" cy="309880"/>
            </a:xfrm>
            <a:custGeom>
              <a:avLst/>
              <a:gdLst/>
              <a:ahLst/>
              <a:cxnLst/>
              <a:rect r="r" b="b" t="t" l="l"/>
              <a:pathLst>
                <a:path h="309880" w="7803134">
                  <a:moveTo>
                    <a:pt x="0" y="0"/>
                  </a:moveTo>
                  <a:lnTo>
                    <a:pt x="7803134" y="0"/>
                  </a:lnTo>
                  <a:lnTo>
                    <a:pt x="7803134" y="309880"/>
                  </a:lnTo>
                  <a:lnTo>
                    <a:pt x="0" y="309880"/>
                  </a:lnTo>
                  <a:close/>
                </a:path>
              </a:pathLst>
            </a:custGeom>
            <a:solidFill>
              <a:srgbClr val="1F4866"/>
            </a:solidFill>
          </p:spPr>
        </p:sp>
      </p:grpSp>
      <p:sp>
        <p:nvSpPr>
          <p:cNvPr name="Freeform 12" id="12"/>
          <p:cNvSpPr/>
          <p:nvPr/>
        </p:nvSpPr>
        <p:spPr>
          <a:xfrm flipH="false" flipV="false" rot="0">
            <a:off x="16364425" y="93972"/>
            <a:ext cx="1436086" cy="1338966"/>
          </a:xfrm>
          <a:custGeom>
            <a:avLst/>
            <a:gdLst/>
            <a:ahLst/>
            <a:cxnLst/>
            <a:rect r="r" b="b" t="t" l="l"/>
            <a:pathLst>
              <a:path h="1338966" w="1436086">
                <a:moveTo>
                  <a:pt x="0" y="0"/>
                </a:moveTo>
                <a:lnTo>
                  <a:pt x="1436086" y="0"/>
                </a:lnTo>
                <a:lnTo>
                  <a:pt x="1436086" y="1338966"/>
                </a:lnTo>
                <a:lnTo>
                  <a:pt x="0" y="133896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3" id="13"/>
          <p:cNvGrpSpPr/>
          <p:nvPr/>
        </p:nvGrpSpPr>
        <p:grpSpPr>
          <a:xfrm rot="0">
            <a:off x="709987" y="422873"/>
            <a:ext cx="2811204" cy="1010065"/>
            <a:chOff x="0" y="0"/>
            <a:chExt cx="2667000" cy="958253"/>
          </a:xfrm>
        </p:grpSpPr>
        <p:sp>
          <p:nvSpPr>
            <p:cNvPr name="Freeform 14" id="14" descr="preencoded.png"/>
            <p:cNvSpPr/>
            <p:nvPr/>
          </p:nvSpPr>
          <p:spPr>
            <a:xfrm flipH="false" flipV="false" rot="0">
              <a:off x="0" y="0"/>
              <a:ext cx="2667000" cy="958215"/>
            </a:xfrm>
            <a:custGeom>
              <a:avLst/>
              <a:gdLst/>
              <a:ahLst/>
              <a:cxnLst/>
              <a:rect r="r" b="b" t="t" l="l"/>
              <a:pathLst>
                <a:path h="958215" w="2667000">
                  <a:moveTo>
                    <a:pt x="0" y="0"/>
                  </a:moveTo>
                  <a:lnTo>
                    <a:pt x="2667000" y="0"/>
                  </a:lnTo>
                  <a:lnTo>
                    <a:pt x="2667000" y="958215"/>
                  </a:lnTo>
                  <a:lnTo>
                    <a:pt x="0" y="958215"/>
                  </a:lnTo>
                  <a:lnTo>
                    <a:pt x="0" y="0"/>
                  </a:lnTo>
                  <a:close/>
                </a:path>
              </a:pathLst>
            </a:custGeom>
            <a:blipFill>
              <a:blip r:embed="rId5"/>
              <a:stretch>
                <a:fillRect l="0" t="-5" r="0" b="-10"/>
              </a:stretch>
            </a:blipFill>
          </p:spPr>
        </p:sp>
      </p:grpSp>
      <p:sp>
        <p:nvSpPr>
          <p:cNvPr name="Freeform 15" id="15"/>
          <p:cNvSpPr/>
          <p:nvPr/>
        </p:nvSpPr>
        <p:spPr>
          <a:xfrm flipH="false" flipV="false" rot="0">
            <a:off x="12625380" y="422873"/>
            <a:ext cx="3555588" cy="861462"/>
          </a:xfrm>
          <a:custGeom>
            <a:avLst/>
            <a:gdLst/>
            <a:ahLst/>
            <a:cxnLst/>
            <a:rect r="r" b="b" t="t" l="l"/>
            <a:pathLst>
              <a:path h="861462" w="3555588">
                <a:moveTo>
                  <a:pt x="0" y="0"/>
                </a:moveTo>
                <a:lnTo>
                  <a:pt x="3555588" y="0"/>
                </a:lnTo>
                <a:lnTo>
                  <a:pt x="3555588" y="861462"/>
                </a:lnTo>
                <a:lnTo>
                  <a:pt x="0" y="86146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6" id="16"/>
          <p:cNvSpPr txBox="true"/>
          <p:nvPr/>
        </p:nvSpPr>
        <p:spPr>
          <a:xfrm rot="0">
            <a:off x="1073153" y="4199287"/>
            <a:ext cx="7879194" cy="1095918"/>
          </a:xfrm>
          <a:prstGeom prst="rect">
            <a:avLst/>
          </a:prstGeom>
        </p:spPr>
        <p:txBody>
          <a:bodyPr anchor="t" rtlCol="false" tIns="0" lIns="0" bIns="0" rIns="0">
            <a:spAutoFit/>
          </a:bodyPr>
          <a:lstStyle/>
          <a:p>
            <a:pPr algn="l">
              <a:lnSpc>
                <a:spcPts val="8483"/>
              </a:lnSpc>
            </a:pPr>
            <a:r>
              <a:rPr lang="en-US" b="true" sz="6659" spc="-149">
                <a:solidFill>
                  <a:srgbClr val="1F4866"/>
                </a:solidFill>
                <a:latin typeface="Archivo Narrow Bold"/>
                <a:ea typeface="Archivo Narrow Bold"/>
                <a:cs typeface="Archivo Narrow Bold"/>
                <a:sym typeface="Archivo Narrow Bold"/>
              </a:rPr>
              <a:t>Título da Palestra</a:t>
            </a:r>
          </a:p>
        </p:txBody>
      </p:sp>
      <p:sp>
        <p:nvSpPr>
          <p:cNvPr name="TextBox 17" id="17"/>
          <p:cNvSpPr txBox="true"/>
          <p:nvPr/>
        </p:nvSpPr>
        <p:spPr>
          <a:xfrm rot="0">
            <a:off x="1073153" y="5593652"/>
            <a:ext cx="7879194" cy="433045"/>
          </a:xfrm>
          <a:prstGeom prst="rect">
            <a:avLst/>
          </a:prstGeom>
        </p:spPr>
        <p:txBody>
          <a:bodyPr anchor="t" rtlCol="false" tIns="0" lIns="0" bIns="0" rIns="0">
            <a:spAutoFit/>
          </a:bodyPr>
          <a:lstStyle/>
          <a:p>
            <a:pPr algn="l">
              <a:lnSpc>
                <a:spcPts val="3158"/>
              </a:lnSpc>
            </a:pPr>
            <a:r>
              <a:rPr lang="en-US" b="true" sz="2700" spc="150">
                <a:solidFill>
                  <a:srgbClr val="FFFDFF"/>
                </a:solidFill>
                <a:latin typeface="Archivo Narrow Bold"/>
                <a:ea typeface="Archivo Narrow Bold"/>
                <a:cs typeface="Archivo Narrow Bold"/>
                <a:sym typeface="Archivo Narrow Bold"/>
              </a:rPr>
              <a:t>Nome do Palestrante</a:t>
            </a:r>
          </a:p>
        </p:txBody>
      </p:sp>
      <p:sp>
        <p:nvSpPr>
          <p:cNvPr name="TextBox 18" id="18"/>
          <p:cNvSpPr txBox="true"/>
          <p:nvPr/>
        </p:nvSpPr>
        <p:spPr>
          <a:xfrm rot="0">
            <a:off x="1073153" y="6125118"/>
            <a:ext cx="7879194" cy="343443"/>
          </a:xfrm>
          <a:prstGeom prst="rect">
            <a:avLst/>
          </a:prstGeom>
        </p:spPr>
        <p:txBody>
          <a:bodyPr anchor="t" rtlCol="false" tIns="0" lIns="0" bIns="0" rIns="0">
            <a:spAutoFit/>
          </a:bodyPr>
          <a:lstStyle/>
          <a:p>
            <a:pPr algn="l">
              <a:lnSpc>
                <a:spcPts val="2433"/>
              </a:lnSpc>
            </a:pPr>
            <a:r>
              <a:rPr lang="en-US" sz="1950" spc="150">
                <a:solidFill>
                  <a:srgbClr val="1F4866"/>
                </a:solidFill>
                <a:latin typeface="Archivo Narrow"/>
                <a:ea typeface="Archivo Narrow"/>
                <a:cs typeface="Archivo Narrow"/>
                <a:sym typeface="Archivo Narrow"/>
              </a:rPr>
              <a:t>Instituição · Especialidade</a:t>
            </a:r>
          </a:p>
        </p:txBody>
      </p:sp>
      <p:sp>
        <p:nvSpPr>
          <p:cNvPr name="TextBox 19" id="19"/>
          <p:cNvSpPr txBox="true"/>
          <p:nvPr/>
        </p:nvSpPr>
        <p:spPr>
          <a:xfrm rot="0">
            <a:off x="891044" y="9283856"/>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1F4866"/>
                </a:solidFill>
                <a:latin typeface="Open Sans"/>
                <a:ea typeface="Open Sans"/>
                <a:cs typeface="Open Sans"/>
                <a:sym typeface="Open Sans"/>
              </a:rPr>
              <a:t>2</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FFDFF"/>
        </a:solidFill>
      </p:bgPr>
    </p:bg>
    <p:spTree>
      <p:nvGrpSpPr>
        <p:cNvPr id="1" name=""/>
        <p:cNvGrpSpPr/>
        <p:nvPr/>
      </p:nvGrpSpPr>
      <p:grpSpPr>
        <a:xfrm>
          <a:off x="0" y="0"/>
          <a:ext cx="0" cy="0"/>
          <a:chOff x="0" y="0"/>
          <a:chExt cx="0" cy="0"/>
        </a:xfrm>
      </p:grpSpPr>
      <p:grpSp>
        <p:nvGrpSpPr>
          <p:cNvPr name="Group 2" id="2"/>
          <p:cNvGrpSpPr/>
          <p:nvPr/>
        </p:nvGrpSpPr>
        <p:grpSpPr>
          <a:xfrm rot="0">
            <a:off x="1047750" y="609600"/>
            <a:ext cx="609600" cy="57150"/>
            <a:chOff x="0" y="0"/>
            <a:chExt cx="812800" cy="76200"/>
          </a:xfrm>
        </p:grpSpPr>
        <p:sp>
          <p:nvSpPr>
            <p:cNvPr name="Freeform 3" id="3"/>
            <p:cNvSpPr/>
            <p:nvPr/>
          </p:nvSpPr>
          <p:spPr>
            <a:xfrm flipH="false" flipV="false" rot="0">
              <a:off x="0" y="0"/>
              <a:ext cx="812800" cy="76200"/>
            </a:xfrm>
            <a:custGeom>
              <a:avLst/>
              <a:gdLst/>
              <a:ahLst/>
              <a:cxnLst/>
              <a:rect r="r" b="b" t="t" l="l"/>
              <a:pathLst>
                <a:path h="76200" w="812800">
                  <a:moveTo>
                    <a:pt x="0" y="0"/>
                  </a:moveTo>
                  <a:lnTo>
                    <a:pt x="812800" y="0"/>
                  </a:lnTo>
                  <a:lnTo>
                    <a:pt x="812800" y="76200"/>
                  </a:lnTo>
                  <a:lnTo>
                    <a:pt x="0" y="76200"/>
                  </a:lnTo>
                  <a:close/>
                </a:path>
              </a:pathLst>
            </a:custGeom>
            <a:solidFill>
              <a:srgbClr val="D5213A"/>
            </a:solidFill>
          </p:spPr>
        </p:sp>
      </p:grpSp>
      <p:sp>
        <p:nvSpPr>
          <p:cNvPr name="TextBox 4" id="4"/>
          <p:cNvSpPr txBox="true"/>
          <p:nvPr/>
        </p:nvSpPr>
        <p:spPr>
          <a:xfrm rot="0">
            <a:off x="1073153" y="835028"/>
            <a:ext cx="5715267" cy="686343"/>
          </a:xfrm>
          <a:prstGeom prst="rect">
            <a:avLst/>
          </a:prstGeom>
        </p:spPr>
        <p:txBody>
          <a:bodyPr anchor="t" rtlCol="false" tIns="0" lIns="0" bIns="0" rIns="0">
            <a:spAutoFit/>
          </a:bodyPr>
          <a:lstStyle/>
          <a:p>
            <a:pPr algn="l">
              <a:lnSpc>
                <a:spcPts val="5436"/>
              </a:lnSpc>
            </a:pPr>
            <a:r>
              <a:rPr lang="en-US" b="true" sz="4440" spc="-75">
                <a:solidFill>
                  <a:srgbClr val="1F4866"/>
                </a:solidFill>
                <a:latin typeface="Archivo Narrow Bold"/>
                <a:ea typeface="Archivo Narrow Bold"/>
                <a:cs typeface="Archivo Narrow Bold"/>
                <a:sym typeface="Archivo Narrow Bold"/>
              </a:rPr>
              <a:t>Título do conteúdo</a:t>
            </a:r>
          </a:p>
        </p:txBody>
      </p:sp>
      <p:grpSp>
        <p:nvGrpSpPr>
          <p:cNvPr name="Group 5" id="5"/>
          <p:cNvGrpSpPr/>
          <p:nvPr/>
        </p:nvGrpSpPr>
        <p:grpSpPr>
          <a:xfrm rot="0">
            <a:off x="15240000" y="699792"/>
            <a:ext cx="2000250" cy="718690"/>
            <a:chOff x="0" y="0"/>
            <a:chExt cx="2667000" cy="958253"/>
          </a:xfrm>
        </p:grpSpPr>
        <p:sp>
          <p:nvSpPr>
            <p:cNvPr name="Freeform 6" id="6" descr="preencoded.png"/>
            <p:cNvSpPr/>
            <p:nvPr/>
          </p:nvSpPr>
          <p:spPr>
            <a:xfrm flipH="false" flipV="false" rot="0">
              <a:off x="0" y="0"/>
              <a:ext cx="2667000" cy="958215"/>
            </a:xfrm>
            <a:custGeom>
              <a:avLst/>
              <a:gdLst/>
              <a:ahLst/>
              <a:cxnLst/>
              <a:rect r="r" b="b" t="t" l="l"/>
              <a:pathLst>
                <a:path h="958215" w="2667000">
                  <a:moveTo>
                    <a:pt x="0" y="0"/>
                  </a:moveTo>
                  <a:lnTo>
                    <a:pt x="2667000" y="0"/>
                  </a:lnTo>
                  <a:lnTo>
                    <a:pt x="2667000" y="958215"/>
                  </a:lnTo>
                  <a:lnTo>
                    <a:pt x="0" y="958215"/>
                  </a:lnTo>
                  <a:lnTo>
                    <a:pt x="0" y="0"/>
                  </a:lnTo>
                  <a:close/>
                </a:path>
              </a:pathLst>
            </a:custGeom>
            <a:blipFill>
              <a:blip r:embed="rId2"/>
              <a:stretch>
                <a:fillRect l="0" t="-5" r="0" b="-10"/>
              </a:stretch>
            </a:blipFill>
          </p:spPr>
        </p:sp>
      </p:grpSp>
      <p:grpSp>
        <p:nvGrpSpPr>
          <p:cNvPr name="Group 7" id="7"/>
          <p:cNvGrpSpPr/>
          <p:nvPr/>
        </p:nvGrpSpPr>
        <p:grpSpPr>
          <a:xfrm rot="0">
            <a:off x="0" y="10134600"/>
            <a:ext cx="10241166" cy="232410"/>
            <a:chOff x="0" y="0"/>
            <a:chExt cx="13654888" cy="309880"/>
          </a:xfrm>
        </p:grpSpPr>
        <p:sp>
          <p:nvSpPr>
            <p:cNvPr name="Freeform 8" id="8"/>
            <p:cNvSpPr/>
            <p:nvPr/>
          </p:nvSpPr>
          <p:spPr>
            <a:xfrm flipH="false" flipV="false" rot="0">
              <a:off x="0" y="0"/>
              <a:ext cx="13654912" cy="309880"/>
            </a:xfrm>
            <a:custGeom>
              <a:avLst/>
              <a:gdLst/>
              <a:ahLst/>
              <a:cxnLst/>
              <a:rect r="r" b="b" t="t" l="l"/>
              <a:pathLst>
                <a:path h="309880" w="13654912">
                  <a:moveTo>
                    <a:pt x="0" y="0"/>
                  </a:moveTo>
                  <a:lnTo>
                    <a:pt x="13654912" y="0"/>
                  </a:lnTo>
                  <a:lnTo>
                    <a:pt x="13654912" y="309880"/>
                  </a:lnTo>
                  <a:lnTo>
                    <a:pt x="0" y="309880"/>
                  </a:lnTo>
                  <a:close/>
                </a:path>
              </a:pathLst>
            </a:custGeom>
            <a:solidFill>
              <a:srgbClr val="C3A66C"/>
            </a:solidFill>
          </p:spPr>
        </p:sp>
      </p:grpSp>
      <p:grpSp>
        <p:nvGrpSpPr>
          <p:cNvPr name="Group 9" id="9"/>
          <p:cNvGrpSpPr/>
          <p:nvPr/>
        </p:nvGrpSpPr>
        <p:grpSpPr>
          <a:xfrm rot="0">
            <a:off x="10241166" y="10134600"/>
            <a:ext cx="2194474" cy="232410"/>
            <a:chOff x="0" y="0"/>
            <a:chExt cx="2925966" cy="309880"/>
          </a:xfrm>
        </p:grpSpPr>
        <p:sp>
          <p:nvSpPr>
            <p:cNvPr name="Freeform 10" id="10"/>
            <p:cNvSpPr/>
            <p:nvPr/>
          </p:nvSpPr>
          <p:spPr>
            <a:xfrm flipH="false" flipV="false" rot="0">
              <a:off x="0" y="0"/>
              <a:ext cx="2925953" cy="309880"/>
            </a:xfrm>
            <a:custGeom>
              <a:avLst/>
              <a:gdLst/>
              <a:ahLst/>
              <a:cxnLst/>
              <a:rect r="r" b="b" t="t" l="l"/>
              <a:pathLst>
                <a:path h="309880" w="2925953">
                  <a:moveTo>
                    <a:pt x="0" y="0"/>
                  </a:moveTo>
                  <a:lnTo>
                    <a:pt x="2925953" y="0"/>
                  </a:lnTo>
                  <a:lnTo>
                    <a:pt x="2925953" y="309880"/>
                  </a:lnTo>
                  <a:lnTo>
                    <a:pt x="0" y="309880"/>
                  </a:lnTo>
                  <a:close/>
                </a:path>
              </a:pathLst>
            </a:custGeom>
            <a:solidFill>
              <a:srgbClr val="D5213A"/>
            </a:solidFill>
          </p:spPr>
        </p:sp>
      </p:grpSp>
      <p:grpSp>
        <p:nvGrpSpPr>
          <p:cNvPr name="Group 11" id="11"/>
          <p:cNvGrpSpPr/>
          <p:nvPr/>
        </p:nvGrpSpPr>
        <p:grpSpPr>
          <a:xfrm rot="0">
            <a:off x="12435630" y="10134600"/>
            <a:ext cx="5852370" cy="232410"/>
            <a:chOff x="0" y="0"/>
            <a:chExt cx="7803159" cy="309880"/>
          </a:xfrm>
        </p:grpSpPr>
        <p:sp>
          <p:nvSpPr>
            <p:cNvPr name="Freeform 12" id="12"/>
            <p:cNvSpPr/>
            <p:nvPr/>
          </p:nvSpPr>
          <p:spPr>
            <a:xfrm flipH="false" flipV="false" rot="0">
              <a:off x="0" y="0"/>
              <a:ext cx="7803134" cy="309880"/>
            </a:xfrm>
            <a:custGeom>
              <a:avLst/>
              <a:gdLst/>
              <a:ahLst/>
              <a:cxnLst/>
              <a:rect r="r" b="b" t="t" l="l"/>
              <a:pathLst>
                <a:path h="309880" w="7803134">
                  <a:moveTo>
                    <a:pt x="0" y="0"/>
                  </a:moveTo>
                  <a:lnTo>
                    <a:pt x="7803134" y="0"/>
                  </a:lnTo>
                  <a:lnTo>
                    <a:pt x="7803134" y="309880"/>
                  </a:lnTo>
                  <a:lnTo>
                    <a:pt x="0" y="309880"/>
                  </a:lnTo>
                  <a:close/>
                </a:path>
              </a:pathLst>
            </a:custGeom>
            <a:solidFill>
              <a:srgbClr val="1F4866"/>
            </a:solidFill>
          </p:spPr>
        </p:sp>
      </p:grpSp>
      <p:sp>
        <p:nvSpPr>
          <p:cNvPr name="TextBox 13" id="13"/>
          <p:cNvSpPr txBox="true"/>
          <p:nvPr/>
        </p:nvSpPr>
        <p:spPr>
          <a:xfrm rot="0">
            <a:off x="1166025" y="2396778"/>
            <a:ext cx="16280388" cy="5998270"/>
          </a:xfrm>
          <a:prstGeom prst="rect">
            <a:avLst/>
          </a:prstGeom>
        </p:spPr>
        <p:txBody>
          <a:bodyPr anchor="t" rtlCol="false" tIns="0" lIns="0" bIns="0" rIns="0">
            <a:spAutoFit/>
          </a:bodyPr>
          <a:lstStyle/>
          <a:p>
            <a:pPr algn="l">
              <a:lnSpc>
                <a:spcPts val="4786"/>
              </a:lnSpc>
            </a:pPr>
            <a:r>
              <a:rPr lang="en-US" sz="3910" spc="-62" b="true">
                <a:solidFill>
                  <a:srgbClr val="1F4866"/>
                </a:solidFill>
                <a:latin typeface="Glacial Indifference Bold"/>
                <a:ea typeface="Glacial Indifference Bold"/>
                <a:cs typeface="Glacial Indifference Bold"/>
                <a:sym typeface="Glacial Indifference Bold"/>
              </a:rPr>
              <a:t>What is Lorem Ipsum?</a:t>
            </a:r>
          </a:p>
          <a:p>
            <a:pPr algn="l">
              <a:lnSpc>
                <a:spcPts val="4786"/>
              </a:lnSpc>
            </a:pPr>
            <a:r>
              <a:rPr lang="en-US" sz="3910" spc="-62">
                <a:solidFill>
                  <a:srgbClr val="1F4866"/>
                </a:solidFill>
                <a:latin typeface="Cormorant Garamond"/>
                <a:ea typeface="Cormorant Garamond"/>
                <a:cs typeface="Cormorant Garamond"/>
                <a:sym typeface="Cormorant Garamond"/>
              </a:rPr>
              <a:t>Lorem Ipsum is simply dummy text of the printing and typesetting industry. Lorem Ipsum has been the industry's standard dummy text ever since 1966, when designers at Letraset and James Mosley, the librarian at St Bride Printing Library in London, took a 1914 Cicero translation and scrambled it to make dummy text for Letraset's Body </a:t>
            </a:r>
            <a:r>
              <a:rPr lang="en-US" sz="3910" spc="-62">
                <a:solidFill>
                  <a:srgbClr val="1F4866"/>
                </a:solidFill>
                <a:latin typeface="Cormorant Garamond"/>
                <a:ea typeface="Cormorant Garamond"/>
                <a:cs typeface="Cormorant Garamond"/>
                <a:sym typeface="Cormorant Garamond"/>
              </a:rPr>
              <a:t>Type sheets. It has survived not only many decades, but also the leap into electronic typesetting, remaining essentially unchanged. It was popularised thanks to these sheets and more recently with desktop publishing software like Aldus PageMaker and Microsoft Word including versions of Lorem Ipsum.</a:t>
            </a:r>
          </a:p>
          <a:p>
            <a:pPr algn="l">
              <a:lnSpc>
                <a:spcPts val="4787"/>
              </a:lnSpc>
            </a:pPr>
          </a:p>
        </p:txBody>
      </p:sp>
      <p:sp>
        <p:nvSpPr>
          <p:cNvPr name="TextBox 14" id="14"/>
          <p:cNvSpPr txBox="true"/>
          <p:nvPr/>
        </p:nvSpPr>
        <p:spPr>
          <a:xfrm rot="0">
            <a:off x="17259300" y="92106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1F4866"/>
                </a:solidFill>
                <a:latin typeface="Open Sans"/>
                <a:ea typeface="Open Sans"/>
                <a:cs typeface="Open Sans"/>
                <a:sym typeface="Open Sans"/>
              </a:rPr>
              <a:t>3</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F4866"/>
        </a:solidFill>
      </p:bgPr>
    </p:bg>
    <p:spTree>
      <p:nvGrpSpPr>
        <p:cNvPr id="1" name=""/>
        <p:cNvGrpSpPr/>
        <p:nvPr/>
      </p:nvGrpSpPr>
      <p:grpSpPr>
        <a:xfrm>
          <a:off x="0" y="0"/>
          <a:ext cx="0" cy="0"/>
          <a:chOff x="0" y="0"/>
          <a:chExt cx="0" cy="0"/>
        </a:xfrm>
      </p:grpSpPr>
      <p:grpSp>
        <p:nvGrpSpPr>
          <p:cNvPr name="Group 2" id="2"/>
          <p:cNvGrpSpPr/>
          <p:nvPr/>
        </p:nvGrpSpPr>
        <p:grpSpPr>
          <a:xfrm rot="0">
            <a:off x="1028700" y="9120177"/>
            <a:ext cx="723900" cy="57150"/>
            <a:chOff x="0" y="0"/>
            <a:chExt cx="965200" cy="76200"/>
          </a:xfrm>
        </p:grpSpPr>
        <p:sp>
          <p:nvSpPr>
            <p:cNvPr name="Freeform 3" id="3"/>
            <p:cNvSpPr/>
            <p:nvPr/>
          </p:nvSpPr>
          <p:spPr>
            <a:xfrm flipH="false" flipV="false" rot="0">
              <a:off x="0" y="0"/>
              <a:ext cx="965200" cy="76200"/>
            </a:xfrm>
            <a:custGeom>
              <a:avLst/>
              <a:gdLst/>
              <a:ahLst/>
              <a:cxnLst/>
              <a:rect r="r" b="b" t="t" l="l"/>
              <a:pathLst>
                <a:path h="76200" w="965200">
                  <a:moveTo>
                    <a:pt x="0" y="0"/>
                  </a:moveTo>
                  <a:lnTo>
                    <a:pt x="965200" y="0"/>
                  </a:lnTo>
                  <a:lnTo>
                    <a:pt x="965200" y="76200"/>
                  </a:lnTo>
                  <a:lnTo>
                    <a:pt x="0" y="76200"/>
                  </a:lnTo>
                  <a:close/>
                </a:path>
              </a:pathLst>
            </a:custGeom>
            <a:solidFill>
              <a:srgbClr val="D5213A"/>
            </a:solidFill>
          </p:spPr>
        </p:sp>
      </p:grpSp>
      <p:grpSp>
        <p:nvGrpSpPr>
          <p:cNvPr name="Group 4" id="4"/>
          <p:cNvGrpSpPr/>
          <p:nvPr/>
        </p:nvGrpSpPr>
        <p:grpSpPr>
          <a:xfrm rot="0">
            <a:off x="903251" y="663396"/>
            <a:ext cx="2839060" cy="1020185"/>
            <a:chOff x="0" y="0"/>
            <a:chExt cx="3785413" cy="1360246"/>
          </a:xfrm>
        </p:grpSpPr>
        <p:sp>
          <p:nvSpPr>
            <p:cNvPr name="Freeform 5" id="5" descr="preencoded.png"/>
            <p:cNvSpPr/>
            <p:nvPr/>
          </p:nvSpPr>
          <p:spPr>
            <a:xfrm flipH="false" flipV="false" rot="0">
              <a:off x="0" y="0"/>
              <a:ext cx="3785362" cy="1360297"/>
            </a:xfrm>
            <a:custGeom>
              <a:avLst/>
              <a:gdLst/>
              <a:ahLst/>
              <a:cxnLst/>
              <a:rect r="r" b="b" t="t" l="l"/>
              <a:pathLst>
                <a:path h="1360297" w="3785362">
                  <a:moveTo>
                    <a:pt x="0" y="0"/>
                  </a:moveTo>
                  <a:lnTo>
                    <a:pt x="3785362" y="0"/>
                  </a:lnTo>
                  <a:lnTo>
                    <a:pt x="3785362" y="1360297"/>
                  </a:lnTo>
                  <a:lnTo>
                    <a:pt x="0" y="1360297"/>
                  </a:lnTo>
                  <a:lnTo>
                    <a:pt x="0" y="0"/>
                  </a:lnTo>
                  <a:close/>
                </a:path>
              </a:pathLst>
            </a:custGeom>
            <a:blipFill>
              <a:blip r:embed="rId2"/>
              <a:stretch>
                <a:fillRect l="0" t="0" r="-1" b="3"/>
              </a:stretch>
            </a:blipFill>
          </p:spPr>
        </p:sp>
      </p:grpSp>
      <p:grpSp>
        <p:nvGrpSpPr>
          <p:cNvPr name="Group 6" id="6"/>
          <p:cNvGrpSpPr/>
          <p:nvPr/>
        </p:nvGrpSpPr>
        <p:grpSpPr>
          <a:xfrm rot="0">
            <a:off x="10514248" y="5348796"/>
            <a:ext cx="5825490" cy="3479968"/>
            <a:chOff x="0" y="0"/>
            <a:chExt cx="7767320" cy="4639958"/>
          </a:xfrm>
        </p:grpSpPr>
        <p:sp>
          <p:nvSpPr>
            <p:cNvPr name="Freeform 7" id="7" descr="preencoded.png"/>
            <p:cNvSpPr/>
            <p:nvPr/>
          </p:nvSpPr>
          <p:spPr>
            <a:xfrm flipH="false" flipV="false" rot="0">
              <a:off x="0" y="0"/>
              <a:ext cx="7767320" cy="4639945"/>
            </a:xfrm>
            <a:custGeom>
              <a:avLst/>
              <a:gdLst/>
              <a:ahLst/>
              <a:cxnLst/>
              <a:rect r="r" b="b" t="t" l="l"/>
              <a:pathLst>
                <a:path h="4639945" w="7767320">
                  <a:moveTo>
                    <a:pt x="0" y="0"/>
                  </a:moveTo>
                  <a:lnTo>
                    <a:pt x="7767320" y="0"/>
                  </a:lnTo>
                  <a:lnTo>
                    <a:pt x="7767320" y="4639945"/>
                  </a:lnTo>
                  <a:lnTo>
                    <a:pt x="0" y="4639945"/>
                  </a:lnTo>
                  <a:lnTo>
                    <a:pt x="0" y="0"/>
                  </a:lnTo>
                  <a:close/>
                </a:path>
              </a:pathLst>
            </a:custGeom>
            <a:blipFill>
              <a:blip r:embed="rId3"/>
              <a:stretch>
                <a:fillRect l="0" t="0" r="0" b="-1"/>
              </a:stretch>
            </a:blipFill>
          </p:spPr>
        </p:sp>
      </p:grpSp>
      <p:sp>
        <p:nvSpPr>
          <p:cNvPr name="AutoShape 8" id="8"/>
          <p:cNvSpPr/>
          <p:nvPr/>
        </p:nvSpPr>
        <p:spPr>
          <a:xfrm>
            <a:off x="10193069" y="8902875"/>
            <a:ext cx="6492240" cy="0"/>
          </a:xfrm>
          <a:prstGeom prst="line">
            <a:avLst/>
          </a:prstGeom>
          <a:ln cap="flat" w="38100">
            <a:solidFill>
              <a:srgbClr val="FFFFFF">
                <a:alpha val="42745"/>
              </a:srgbClr>
            </a:solidFill>
            <a:prstDash val="solid"/>
            <a:headEnd type="none" len="sm" w="sm"/>
            <a:tailEnd type="none" len="sm" w="sm"/>
          </a:ln>
        </p:spPr>
      </p:sp>
      <p:grpSp>
        <p:nvGrpSpPr>
          <p:cNvPr name="Group 9" id="9"/>
          <p:cNvGrpSpPr/>
          <p:nvPr/>
        </p:nvGrpSpPr>
        <p:grpSpPr>
          <a:xfrm rot="0">
            <a:off x="17019240" y="0"/>
            <a:ext cx="1268760" cy="10287000"/>
            <a:chOff x="0" y="0"/>
            <a:chExt cx="334159" cy="2709333"/>
          </a:xfrm>
        </p:grpSpPr>
        <p:sp>
          <p:nvSpPr>
            <p:cNvPr name="Freeform 10" id="10"/>
            <p:cNvSpPr/>
            <p:nvPr/>
          </p:nvSpPr>
          <p:spPr>
            <a:xfrm flipH="false" flipV="false" rot="0">
              <a:off x="0" y="0"/>
              <a:ext cx="334159" cy="2709333"/>
            </a:xfrm>
            <a:custGeom>
              <a:avLst/>
              <a:gdLst/>
              <a:ahLst/>
              <a:cxnLst/>
              <a:rect r="r" b="b" t="t" l="l"/>
              <a:pathLst>
                <a:path h="2709333" w="334159">
                  <a:moveTo>
                    <a:pt x="0" y="0"/>
                  </a:moveTo>
                  <a:lnTo>
                    <a:pt x="334159" y="0"/>
                  </a:lnTo>
                  <a:lnTo>
                    <a:pt x="334159" y="2709333"/>
                  </a:lnTo>
                  <a:lnTo>
                    <a:pt x="0" y="2709333"/>
                  </a:lnTo>
                  <a:close/>
                </a:path>
              </a:pathLst>
            </a:custGeom>
            <a:solidFill>
              <a:srgbClr val="D5213A"/>
            </a:solidFill>
          </p:spPr>
        </p:sp>
        <p:sp>
          <p:nvSpPr>
            <p:cNvPr name="TextBox 11" id="11"/>
            <p:cNvSpPr txBox="true"/>
            <p:nvPr/>
          </p:nvSpPr>
          <p:spPr>
            <a:xfrm>
              <a:off x="0" y="-28575"/>
              <a:ext cx="334159" cy="2737908"/>
            </a:xfrm>
            <a:prstGeom prst="rect">
              <a:avLst/>
            </a:prstGeom>
          </p:spPr>
          <p:txBody>
            <a:bodyPr anchor="ctr" rtlCol="false" tIns="50800" lIns="50800" bIns="50800" rIns="50800"/>
            <a:lstStyle/>
            <a:p>
              <a:pPr algn="ctr">
                <a:lnSpc>
                  <a:spcPts val="2607"/>
                </a:lnSpc>
              </a:pPr>
            </a:p>
          </p:txBody>
        </p:sp>
      </p:grpSp>
      <p:sp>
        <p:nvSpPr>
          <p:cNvPr name="TextBox 12" id="12"/>
          <p:cNvSpPr txBox="true"/>
          <p:nvPr/>
        </p:nvSpPr>
        <p:spPr>
          <a:xfrm rot="0">
            <a:off x="1028700" y="7956536"/>
            <a:ext cx="6244542" cy="1163641"/>
          </a:xfrm>
          <a:prstGeom prst="rect">
            <a:avLst/>
          </a:prstGeom>
        </p:spPr>
        <p:txBody>
          <a:bodyPr anchor="t" rtlCol="false" tIns="0" lIns="0" bIns="0" rIns="0">
            <a:spAutoFit/>
          </a:bodyPr>
          <a:lstStyle/>
          <a:p>
            <a:pPr algn="l">
              <a:lnSpc>
                <a:spcPts val="9429"/>
              </a:lnSpc>
            </a:pPr>
            <a:r>
              <a:rPr lang="en-US" b="true" sz="9018" spc="-374">
                <a:solidFill>
                  <a:srgbClr val="FFFDFF"/>
                </a:solidFill>
                <a:latin typeface="Archivo Narrow Bold"/>
                <a:ea typeface="Archivo Narrow Bold"/>
                <a:cs typeface="Archivo Narrow Bold"/>
                <a:sym typeface="Archivo Narrow Bold"/>
              </a:rPr>
              <a:t>Obrigado!</a:t>
            </a:r>
          </a:p>
        </p:txBody>
      </p:sp>
      <p:sp>
        <p:nvSpPr>
          <p:cNvPr name="Freeform 13" id="13"/>
          <p:cNvSpPr/>
          <p:nvPr/>
        </p:nvSpPr>
        <p:spPr>
          <a:xfrm flipH="false" flipV="false" rot="0">
            <a:off x="17103409" y="147487"/>
            <a:ext cx="1100421" cy="1026001"/>
          </a:xfrm>
          <a:custGeom>
            <a:avLst/>
            <a:gdLst/>
            <a:ahLst/>
            <a:cxnLst/>
            <a:rect r="r" b="b" t="t" l="l"/>
            <a:pathLst>
              <a:path h="1026001" w="1100421">
                <a:moveTo>
                  <a:pt x="0" y="0"/>
                </a:moveTo>
                <a:lnTo>
                  <a:pt x="1100422" y="0"/>
                </a:lnTo>
                <a:lnTo>
                  <a:pt x="1100422" y="1026002"/>
                </a:lnTo>
                <a:lnTo>
                  <a:pt x="0" y="102600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4" id="14"/>
          <p:cNvSpPr txBox="true"/>
          <p:nvPr/>
        </p:nvSpPr>
        <p:spPr>
          <a:xfrm rot="0">
            <a:off x="17259300" y="92106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FFFDFF"/>
                </a:solidFill>
                <a:latin typeface="Open Sans"/>
                <a:ea typeface="Open Sans"/>
                <a:cs typeface="Open Sans"/>
                <a:sym typeface="Open Sans"/>
              </a:rPr>
              <a:t>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DAHTlBH4QaU</dc:identifier>
  <dcterms:modified xsi:type="dcterms:W3CDTF">2011-08-01T06:04:30Z</dcterms:modified>
  <cp:revision>1</cp:revision>
  <dc:title>Apresentação Verde Claro de Trabalho de Conclusãode Curso Estilo Minimalista (Apresentação)</dc:title>
</cp:coreProperties>
</file>