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2397700" cy="431927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7" d="100"/>
          <a:sy n="17" d="100"/>
        </p:scale>
        <p:origin x="309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2397700" cy="5163784"/>
            <a:chOff x="0" y="0"/>
            <a:chExt cx="48534276" cy="7303234"/>
          </a:xfrm>
        </p:grpSpPr>
        <p:sp>
          <p:nvSpPr>
            <p:cNvPr id="3" name="Freeform 3"/>
            <p:cNvSpPr/>
            <p:nvPr/>
          </p:nvSpPr>
          <p:spPr>
            <a:xfrm>
              <a:off x="19102" y="18717"/>
              <a:ext cx="48496014" cy="7265802"/>
            </a:xfrm>
            <a:custGeom>
              <a:avLst/>
              <a:gdLst/>
              <a:ahLst/>
              <a:cxnLst/>
              <a:rect l="l" t="t" r="r" b="b"/>
              <a:pathLst>
                <a:path w="48496014" h="7265802">
                  <a:moveTo>
                    <a:pt x="0" y="0"/>
                  </a:moveTo>
                  <a:lnTo>
                    <a:pt x="48496014" y="0"/>
                  </a:lnTo>
                  <a:lnTo>
                    <a:pt x="48496014" y="7265802"/>
                  </a:lnTo>
                  <a:lnTo>
                    <a:pt x="0" y="7265802"/>
                  </a:lnTo>
                  <a:close/>
                </a:path>
              </a:pathLst>
            </a:custGeom>
            <a:solidFill>
              <a:srgbClr val="224866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48534222" cy="7303236"/>
            </a:xfrm>
            <a:custGeom>
              <a:avLst/>
              <a:gdLst/>
              <a:ahLst/>
              <a:cxnLst/>
              <a:rect l="l" t="t" r="r" b="b"/>
              <a:pathLst>
                <a:path w="48534222" h="7303236">
                  <a:moveTo>
                    <a:pt x="19102" y="0"/>
                  </a:moveTo>
                  <a:lnTo>
                    <a:pt x="48515116" y="0"/>
                  </a:lnTo>
                  <a:cubicBezTo>
                    <a:pt x="48525668" y="0"/>
                    <a:pt x="48534222" y="8381"/>
                    <a:pt x="48534222" y="18717"/>
                  </a:cubicBezTo>
                  <a:lnTo>
                    <a:pt x="48534222" y="7284519"/>
                  </a:lnTo>
                  <a:cubicBezTo>
                    <a:pt x="48534222" y="7294856"/>
                    <a:pt x="48525668" y="7303236"/>
                    <a:pt x="48515116" y="7303236"/>
                  </a:cubicBezTo>
                  <a:lnTo>
                    <a:pt x="19102" y="7303236"/>
                  </a:lnTo>
                  <a:cubicBezTo>
                    <a:pt x="8553" y="7303236"/>
                    <a:pt x="0" y="7294856"/>
                    <a:pt x="0" y="7284519"/>
                  </a:cubicBezTo>
                  <a:lnTo>
                    <a:pt x="0" y="18717"/>
                  </a:lnTo>
                  <a:cubicBezTo>
                    <a:pt x="0" y="8381"/>
                    <a:pt x="8553" y="0"/>
                    <a:pt x="19102" y="0"/>
                  </a:cubicBezTo>
                  <a:moveTo>
                    <a:pt x="19102" y="37434"/>
                  </a:moveTo>
                  <a:lnTo>
                    <a:pt x="19102" y="18717"/>
                  </a:lnTo>
                  <a:lnTo>
                    <a:pt x="38204" y="18717"/>
                  </a:lnTo>
                  <a:lnTo>
                    <a:pt x="38204" y="7284519"/>
                  </a:lnTo>
                  <a:lnTo>
                    <a:pt x="19102" y="7284519"/>
                  </a:lnTo>
                  <a:lnTo>
                    <a:pt x="19102" y="7265802"/>
                  </a:lnTo>
                  <a:lnTo>
                    <a:pt x="48515116" y="7265802"/>
                  </a:lnTo>
                  <a:lnTo>
                    <a:pt x="48515116" y="7284519"/>
                  </a:lnTo>
                  <a:lnTo>
                    <a:pt x="48496014" y="7284519"/>
                  </a:lnTo>
                  <a:lnTo>
                    <a:pt x="48496014" y="18717"/>
                  </a:lnTo>
                  <a:lnTo>
                    <a:pt x="48515116" y="18717"/>
                  </a:lnTo>
                  <a:lnTo>
                    <a:pt x="48515116" y="37434"/>
                  </a:lnTo>
                  <a:lnTo>
                    <a:pt x="19102" y="37434"/>
                  </a:lnTo>
                  <a:close/>
                </a:path>
              </a:pathLst>
            </a:custGeom>
            <a:solidFill>
              <a:srgbClr val="224866"/>
            </a:solidFill>
          </p:spPr>
        </p:sp>
      </p:grpSp>
      <p:grpSp>
        <p:nvGrpSpPr>
          <p:cNvPr id="5" name="Group 5"/>
          <p:cNvGrpSpPr/>
          <p:nvPr/>
        </p:nvGrpSpPr>
        <p:grpSpPr>
          <a:xfrm rot="-5400000">
            <a:off x="25755717" y="401459"/>
            <a:ext cx="5163784" cy="4360867"/>
            <a:chOff x="0" y="0"/>
            <a:chExt cx="476003" cy="4019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76003" cy="401989"/>
            </a:xfrm>
            <a:custGeom>
              <a:avLst/>
              <a:gdLst/>
              <a:ahLst/>
              <a:cxnLst/>
              <a:rect l="l" t="t" r="r" b="b"/>
              <a:pathLst>
                <a:path w="476003" h="401989">
                  <a:moveTo>
                    <a:pt x="0" y="0"/>
                  </a:moveTo>
                  <a:lnTo>
                    <a:pt x="476003" y="0"/>
                  </a:lnTo>
                  <a:lnTo>
                    <a:pt x="476003" y="401989"/>
                  </a:lnTo>
                  <a:lnTo>
                    <a:pt x="0" y="401989"/>
                  </a:lnTo>
                  <a:close/>
                </a:path>
              </a:pathLst>
            </a:custGeom>
            <a:solidFill>
              <a:srgbClr val="AE8D4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95250"/>
              <a:ext cx="476003" cy="497239"/>
            </a:xfrm>
            <a:prstGeom prst="rect">
              <a:avLst/>
            </a:prstGeom>
          </p:spPr>
          <p:txBody>
            <a:bodyPr lIns="145143" tIns="145143" rIns="145143" bIns="145143" rtlCol="0" anchor="ctr"/>
            <a:lstStyle/>
            <a:p>
              <a:pPr algn="ctr">
                <a:lnSpc>
                  <a:spcPts val="759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41885016"/>
            <a:ext cx="32397700" cy="1307684"/>
            <a:chOff x="0" y="0"/>
            <a:chExt cx="2967950" cy="1729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67950" cy="172986"/>
            </a:xfrm>
            <a:custGeom>
              <a:avLst/>
              <a:gdLst/>
              <a:ahLst/>
              <a:cxnLst/>
              <a:rect l="l" t="t" r="r" b="b"/>
              <a:pathLst>
                <a:path w="2967950" h="172986">
                  <a:moveTo>
                    <a:pt x="0" y="0"/>
                  </a:moveTo>
                  <a:lnTo>
                    <a:pt x="2967950" y="0"/>
                  </a:lnTo>
                  <a:lnTo>
                    <a:pt x="2967950" y="172986"/>
                  </a:lnTo>
                  <a:lnTo>
                    <a:pt x="0" y="172986"/>
                  </a:lnTo>
                  <a:close/>
                </a:path>
              </a:pathLst>
            </a:custGeom>
            <a:solidFill>
              <a:srgbClr val="22486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76200"/>
              <a:ext cx="2967950" cy="96786"/>
            </a:xfrm>
            <a:prstGeom prst="rect">
              <a:avLst/>
            </a:prstGeom>
          </p:spPr>
          <p:txBody>
            <a:bodyPr lIns="145143" tIns="145143" rIns="145143" bIns="145143" rtlCol="0" anchor="ctr"/>
            <a:lstStyle/>
            <a:p>
              <a:pPr algn="ctr">
                <a:lnSpc>
                  <a:spcPts val="4148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2377450" y="1258151"/>
            <a:ext cx="7906111" cy="2846200"/>
          </a:xfrm>
          <a:custGeom>
            <a:avLst/>
            <a:gdLst/>
            <a:ahLst/>
            <a:cxnLst/>
            <a:rect l="l" t="t" r="r" b="b"/>
            <a:pathLst>
              <a:path w="7906111" h="2846200">
                <a:moveTo>
                  <a:pt x="0" y="0"/>
                </a:moveTo>
                <a:lnTo>
                  <a:pt x="7906112" y="0"/>
                </a:lnTo>
                <a:lnTo>
                  <a:pt x="7906112" y="2846200"/>
                </a:lnTo>
                <a:lnTo>
                  <a:pt x="0" y="2846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7234469" y="1637254"/>
            <a:ext cx="2369919" cy="2331025"/>
          </a:xfrm>
          <a:custGeom>
            <a:avLst/>
            <a:gdLst/>
            <a:ahLst/>
            <a:cxnLst/>
            <a:rect l="l" t="t" r="r" b="b"/>
            <a:pathLst>
              <a:path w="2369919" h="2331025">
                <a:moveTo>
                  <a:pt x="0" y="0"/>
                </a:moveTo>
                <a:lnTo>
                  <a:pt x="2369919" y="0"/>
                </a:lnTo>
                <a:lnTo>
                  <a:pt x="2369919" y="2331025"/>
                </a:lnTo>
                <a:lnTo>
                  <a:pt x="0" y="23310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 rot="-5400000">
            <a:off x="27761937" y="40362075"/>
            <a:ext cx="1314984" cy="4360867"/>
            <a:chOff x="0" y="0"/>
            <a:chExt cx="121217" cy="40198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1217" cy="401989"/>
            </a:xfrm>
            <a:custGeom>
              <a:avLst/>
              <a:gdLst/>
              <a:ahLst/>
              <a:cxnLst/>
              <a:rect l="l" t="t" r="r" b="b"/>
              <a:pathLst>
                <a:path w="121217" h="401989">
                  <a:moveTo>
                    <a:pt x="0" y="0"/>
                  </a:moveTo>
                  <a:lnTo>
                    <a:pt x="121217" y="0"/>
                  </a:lnTo>
                  <a:lnTo>
                    <a:pt x="121217" y="401989"/>
                  </a:lnTo>
                  <a:lnTo>
                    <a:pt x="0" y="401989"/>
                  </a:lnTo>
                  <a:close/>
                </a:path>
              </a:pathLst>
            </a:custGeom>
            <a:solidFill>
              <a:srgbClr val="AE8D49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95250"/>
              <a:ext cx="121217" cy="497239"/>
            </a:xfrm>
            <a:prstGeom prst="rect">
              <a:avLst/>
            </a:prstGeom>
          </p:spPr>
          <p:txBody>
            <a:bodyPr lIns="145143" tIns="145143" rIns="145143" bIns="145143" rtlCol="0" anchor="ctr"/>
            <a:lstStyle/>
            <a:p>
              <a:pPr algn="ctr">
                <a:lnSpc>
                  <a:spcPts val="759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Personalizar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comef</dc:title>
  <dc:creator>davy pelliciari</dc:creator>
  <cp:lastModifiedBy>davy pelliciari</cp:lastModifiedBy>
  <cp:revision>3</cp:revision>
  <dcterms:created xsi:type="dcterms:W3CDTF">2006-08-16T00:00:00Z</dcterms:created>
  <dcterms:modified xsi:type="dcterms:W3CDTF">2026-08-29T20:11:34Z</dcterms:modified>
  <dc:identifier>DAHQCT2crys</dc:identifier>
</cp:coreProperties>
</file>